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76" r:id="rId14"/>
    <p:sldId id="275" r:id="rId15"/>
    <p:sldId id="278" r:id="rId16"/>
    <p:sldId id="279" r:id="rId17"/>
    <p:sldId id="277" r:id="rId18"/>
    <p:sldId id="280" r:id="rId19"/>
    <p:sldId id="281" r:id="rId20"/>
    <p:sldId id="282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2" d="100"/>
          <a:sy n="112" d="100"/>
        </p:scale>
        <p:origin x="-6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3CB4A-27DD-8543-B2D6-8C5D45D863E9}" type="datetimeFigureOut">
              <a:rPr lang="en-US" smtClean="0"/>
              <a:t>10/9/14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6BC3C-094A-0E4A-AE0D-E947C97F7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21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Problem</a:t>
            </a:r>
            <a:r>
              <a:rPr lang="en-US" dirty="0" smtClean="0"/>
              <a:t>:</a:t>
            </a:r>
            <a:r>
              <a:rPr lang="en-US" baseline="0" dirty="0" smtClean="0"/>
              <a:t> Emotions/morale in high-stress environment. Professionalism during conflicts</a:t>
            </a:r>
          </a:p>
          <a:p>
            <a:r>
              <a:rPr lang="en-US" b="1" dirty="0" smtClean="0"/>
              <a:t>Solution:</a:t>
            </a:r>
            <a:r>
              <a:rPr lang="en-US" b="0" baseline="0" dirty="0" smtClean="0"/>
              <a:t> List of techniques talk about NLP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6BC3C-094A-0E4A-AE0D-E947C97F74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33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Participant: J.L.</a:t>
            </a:r>
            <a:r>
              <a:rPr lang="en-US" baseline="0" dirty="0" smtClean="0"/>
              <a:t> Relationship issue</a:t>
            </a:r>
          </a:p>
          <a:p>
            <a:r>
              <a:rPr lang="en-US" baseline="0" dirty="0" smtClean="0"/>
              <a:t>Where: Bob Dining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6BC3C-094A-0E4A-AE0D-E947C97F74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00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Participant: J.M.</a:t>
            </a:r>
            <a:r>
              <a:rPr lang="en-US" baseline="0" dirty="0" smtClean="0"/>
              <a:t> Resident Assistant</a:t>
            </a:r>
          </a:p>
          <a:p>
            <a:r>
              <a:rPr lang="en-US" baseline="0" dirty="0" smtClean="0"/>
              <a:t>Location: Stern Dining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6BC3C-094A-0E4A-AE0D-E947C97F74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27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Participant: Pastor of local church and marriage counselor</a:t>
            </a:r>
          </a:p>
          <a:p>
            <a:r>
              <a:rPr lang="en-US" dirty="0" smtClean="0"/>
              <a:t>Location: Phone</a:t>
            </a:r>
            <a:r>
              <a:rPr lang="en-US" baseline="0" dirty="0" smtClean="0"/>
              <a:t> interview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6BC3C-094A-0E4A-AE0D-E947C97F74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51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10/9/14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10/9/14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10/9/14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10/9/14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10/9/14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10/9/14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10/9/14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10/9/14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10/9/14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10/9/14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10/9/14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Civility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or professional conversations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503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Desired Tasks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4382" r="43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393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Learning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3086" b="30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8027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97021"/>
            <a:ext cx="7771904" cy="44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33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Staying Calm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6906" b="269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110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 Fruitless Conversation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966" y="1600200"/>
            <a:ext cx="4832866" cy="4374491"/>
          </a:xfrm>
          <a:prstGeom prst="rect">
            <a:avLst/>
          </a:prstGeom>
        </p:spPr>
      </p:pic>
      <p:sp>
        <p:nvSpPr>
          <p:cNvPr id="6" name="&quot;No&quot; Symbol 5"/>
          <p:cNvSpPr/>
          <p:nvPr/>
        </p:nvSpPr>
        <p:spPr>
          <a:xfrm>
            <a:off x="2766871" y="2075260"/>
            <a:ext cx="3526627" cy="3594851"/>
          </a:xfrm>
          <a:prstGeom prst="noSmoking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17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Intoxication Communication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416" y="1600200"/>
            <a:ext cx="5268059" cy="460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07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713602"/>
            <a:ext cx="77216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33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158" y="1859796"/>
            <a:ext cx="6330444" cy="422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40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Phone Call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001" y="1701028"/>
            <a:ext cx="6078608" cy="469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5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Email Check</a:t>
            </a:r>
            <a:endParaRPr lang="en-US" dirty="0"/>
          </a:p>
        </p:txBody>
      </p:sp>
      <p:pic>
        <p:nvPicPr>
          <p:cNvPr id="7" name="Picture 6" descr="Screen Shot 2014-10-09 at 10.59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512" y="1520818"/>
            <a:ext cx="3834580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24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The Problem</a:t>
            </a:r>
          </a:p>
          <a:p>
            <a:pPr marL="0" indent="0" algn="ctr">
              <a:buNone/>
            </a:pPr>
            <a:r>
              <a:rPr lang="en-US" sz="3600" dirty="0" smtClean="0"/>
              <a:t>Contextual Interviews</a:t>
            </a:r>
          </a:p>
          <a:p>
            <a:pPr marL="0" indent="0" algn="ctr">
              <a:buNone/>
            </a:pPr>
            <a:r>
              <a:rPr lang="en-US" sz="3600" dirty="0" smtClean="0"/>
              <a:t>Task Analysis</a:t>
            </a:r>
          </a:p>
          <a:p>
            <a:pPr marL="0" indent="0" algn="ctr">
              <a:buNone/>
            </a:pPr>
            <a:r>
              <a:rPr lang="en-US" sz="3600" dirty="0" smtClean="0"/>
              <a:t>Application Ideas</a:t>
            </a:r>
          </a:p>
          <a:p>
            <a:pPr marL="0" indent="0" algn="ctr">
              <a:buNone/>
            </a:pPr>
            <a:r>
              <a:rPr lang="en-US" sz="3600" dirty="0" smtClean="0"/>
              <a:t>Preliminary Design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8761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Conference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34" y="1769074"/>
            <a:ext cx="5987327" cy="437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7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Outset</a:t>
            </a:r>
          </a:p>
          <a:p>
            <a:pPr marL="0" indent="0" algn="ctr">
              <a:buNone/>
            </a:pPr>
            <a:r>
              <a:rPr lang="en-US" dirty="0" smtClean="0"/>
              <a:t>Application</a:t>
            </a:r>
          </a:p>
          <a:p>
            <a:pPr marL="0" indent="0" algn="ctr">
              <a:buNone/>
            </a:pPr>
            <a:r>
              <a:rPr lang="en-US" dirty="0" smtClean="0"/>
              <a:t>Task Analysis</a:t>
            </a:r>
          </a:p>
          <a:p>
            <a:pPr marL="0" indent="0" algn="ctr">
              <a:buNone/>
            </a:pPr>
            <a:r>
              <a:rPr lang="en-US" dirty="0" smtClean="0"/>
              <a:t>Designs</a:t>
            </a:r>
          </a:p>
          <a:p>
            <a:pPr marL="0" indent="0" algn="ctr">
              <a:buNone/>
            </a:pPr>
            <a:r>
              <a:rPr lang="en-US" dirty="0" smtClean="0"/>
              <a:t>What We Want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Problem/Solution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8753" b="8753"/>
          <a:stretch>
            <a:fillRect/>
          </a:stretch>
        </p:blipFill>
        <p:spPr>
          <a:xfrm>
            <a:off x="1406114" y="1729115"/>
            <a:ext cx="6479140" cy="4927596"/>
          </a:xfrm>
        </p:spPr>
      </p:pic>
    </p:spTree>
    <p:extLst>
      <p:ext uri="{BB962C8B-B14F-4D97-AF65-F5344CB8AC3E}">
        <p14:creationId xmlns:p14="http://schemas.microsoft.com/office/powerpoint/2010/main" val="1944659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J.L.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rcRect t="34541" b="34541"/>
          <a:stretch>
            <a:fillRect/>
          </a:stretch>
        </p:blipFill>
        <p:spPr>
          <a:xfrm>
            <a:off x="1114899" y="1600200"/>
            <a:ext cx="7379737" cy="4058571"/>
          </a:xfrm>
        </p:spPr>
      </p:pic>
      <p:sp>
        <p:nvSpPr>
          <p:cNvPr id="10" name="Smiley Face 9"/>
          <p:cNvSpPr/>
          <p:nvPr/>
        </p:nvSpPr>
        <p:spPr>
          <a:xfrm>
            <a:off x="6236801" y="1848456"/>
            <a:ext cx="1610229" cy="1644333"/>
          </a:xfrm>
          <a:prstGeom prst="smileyFac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4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722" y="1916498"/>
            <a:ext cx="5845413" cy="438583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en-US" dirty="0" smtClean="0"/>
              <a:t>J.M.</a:t>
            </a:r>
            <a:endParaRPr lang="en-US" dirty="0"/>
          </a:p>
        </p:txBody>
      </p:sp>
      <p:sp>
        <p:nvSpPr>
          <p:cNvPr id="12" name="Smiley Face 11"/>
          <p:cNvSpPr/>
          <p:nvPr/>
        </p:nvSpPr>
        <p:spPr>
          <a:xfrm>
            <a:off x="2902947" y="3152582"/>
            <a:ext cx="1145304" cy="1236085"/>
          </a:xfrm>
          <a:prstGeom prst="smileyFac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60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en-US" dirty="0" smtClean="0"/>
              <a:t>R.H.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538" y="1939178"/>
            <a:ext cx="6800875" cy="452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09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Analysis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Users</a:t>
            </a:r>
          </a:p>
          <a:p>
            <a:r>
              <a:rPr lang="en-US" dirty="0" smtClean="0"/>
              <a:t>Current Tasks</a:t>
            </a:r>
          </a:p>
          <a:p>
            <a:r>
              <a:rPr lang="en-US" dirty="0" smtClean="0"/>
              <a:t>Desired Tasks</a:t>
            </a:r>
          </a:p>
          <a:p>
            <a:r>
              <a:rPr lang="en-US" dirty="0" smtClean="0"/>
              <a:t>Task Learning</a:t>
            </a:r>
          </a:p>
          <a:p>
            <a:r>
              <a:rPr lang="en-US" dirty="0" smtClean="0"/>
              <a:t>Tasks Performed</a:t>
            </a:r>
          </a:p>
          <a:p>
            <a:r>
              <a:rPr lang="en-US" dirty="0" smtClean="0"/>
              <a:t>Customer Data Relationship</a:t>
            </a:r>
          </a:p>
          <a:p>
            <a:r>
              <a:rPr lang="en-US" dirty="0" smtClean="0"/>
              <a:t>Customer Tools</a:t>
            </a:r>
          </a:p>
          <a:p>
            <a:r>
              <a:rPr lang="en-US" dirty="0" smtClean="0"/>
              <a:t>User Communication</a:t>
            </a:r>
          </a:p>
          <a:p>
            <a:r>
              <a:rPr lang="en-US" dirty="0" smtClean="0"/>
              <a:t>Task Performance/Constraints</a:t>
            </a:r>
          </a:p>
          <a:p>
            <a:r>
              <a:rPr lang="en-US" dirty="0" smtClean="0"/>
              <a:t>When Things Go Wrong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546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719" y="1863912"/>
            <a:ext cx="6774016" cy="449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Tasks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071" b="130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600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1241</TotalTime>
  <Words>141</Words>
  <Application>Microsoft Macintosh PowerPoint</Application>
  <PresentationFormat>On-screen Show (4:3)</PresentationFormat>
  <Paragraphs>58</Paragraphs>
  <Slides>21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Executive</vt:lpstr>
      <vt:lpstr>Civility</vt:lpstr>
      <vt:lpstr>Executive Summary</vt:lpstr>
      <vt:lpstr>Problem/Solution</vt:lpstr>
      <vt:lpstr>J.L.</vt:lpstr>
      <vt:lpstr>J.M.</vt:lpstr>
      <vt:lpstr>R.H.</vt:lpstr>
      <vt:lpstr>Task Analysis</vt:lpstr>
      <vt:lpstr>Users</vt:lpstr>
      <vt:lpstr>Current Tasks</vt:lpstr>
      <vt:lpstr>Desired Tasks</vt:lpstr>
      <vt:lpstr>Task Learning</vt:lpstr>
      <vt:lpstr>Feedback</vt:lpstr>
      <vt:lpstr>Staying Calm</vt:lpstr>
      <vt:lpstr>Identify Fruitless Conversation</vt:lpstr>
      <vt:lpstr>Intoxication Communication</vt:lpstr>
      <vt:lpstr>Family</vt:lpstr>
      <vt:lpstr>Business</vt:lpstr>
      <vt:lpstr>Phone Call</vt:lpstr>
      <vt:lpstr>Email Check</vt:lpstr>
      <vt:lpstr>Conference</vt:lpstr>
      <vt:lpstr>Summary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</dc:title>
  <dc:creator>Steven Qian</dc:creator>
  <cp:lastModifiedBy>Steven Qian</cp:lastModifiedBy>
  <cp:revision>26</cp:revision>
  <dcterms:created xsi:type="dcterms:W3CDTF">2014-10-10T02:43:59Z</dcterms:created>
  <dcterms:modified xsi:type="dcterms:W3CDTF">2014-10-10T23:25:08Z</dcterms:modified>
</cp:coreProperties>
</file>